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3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6382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5308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6593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4498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56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8724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0013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3179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2576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4448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0717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9AF7A-CA78-41EA-B7CD-B7747F6BB7D4}" type="datetimeFigureOut">
              <a:rPr lang="fr-FR" smtClean="0"/>
              <a:t>31/03/2019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C7516-9A6B-47C0-9E39-FE92CD885F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7291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"/>
          <p:cNvSpPr>
            <a:spLocks noGrp="1"/>
          </p:cNvSpPr>
          <p:nvPr>
            <p:ph type="title"/>
          </p:nvPr>
        </p:nvSpPr>
        <p:spPr>
          <a:xfrm>
            <a:off x="779630" y="353094"/>
            <a:ext cx="10253328" cy="729749"/>
          </a:xfrm>
        </p:spPr>
        <p:txBody>
          <a:bodyPr>
            <a:noAutofit/>
          </a:bodyPr>
          <a:lstStyle/>
          <a:p>
            <a:r>
              <a:rPr lang="fr-FR" sz="1600" b="1" u="sng" dirty="0" smtClean="0"/>
              <a:t>PB100 : Radar </a:t>
            </a:r>
            <a:r>
              <a:rPr lang="fr-FR" sz="1600" b="1" u="sng" dirty="0" smtClean="0"/>
              <a:t>de recul  </a:t>
            </a:r>
            <a:endParaRPr lang="fr-FR" sz="18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/>
          </p:nvPr>
        </p:nvSpPr>
        <p:spPr>
          <a:xfrm>
            <a:off x="5097523" y="717968"/>
            <a:ext cx="1975563" cy="580714"/>
          </a:xfrm>
        </p:spPr>
        <p:txBody>
          <a:bodyPr/>
          <a:lstStyle/>
          <a:p>
            <a:r>
              <a:rPr lang="fr-FR" dirty="0" smtClean="0"/>
              <a:t>Projet final</a:t>
            </a:r>
            <a:endParaRPr lang="fr-FR" dirty="0"/>
          </a:p>
        </p:txBody>
      </p:sp>
      <p:pic>
        <p:nvPicPr>
          <p:cNvPr id="8" name="PB100_Programme_prof_PIERRON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2367" y="1543240"/>
            <a:ext cx="7825874" cy="4403108"/>
          </a:xfrm>
        </p:spPr>
      </p:pic>
    </p:spTree>
    <p:extLst>
      <p:ext uri="{BB962C8B-B14F-4D97-AF65-F5344CB8AC3E}">
        <p14:creationId xmlns:p14="http://schemas.microsoft.com/office/powerpoint/2010/main" val="3266802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7</Words>
  <Application>Microsoft Office PowerPoint</Application>
  <PresentationFormat>Grand écran</PresentationFormat>
  <Paragraphs>2</Paragraphs>
  <Slides>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PB100 : Radar de recul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Défi_8  Sirène des pompiers</dc:title>
  <dc:creator>Patrice Buffet</dc:creator>
  <cp:lastModifiedBy>Patrice Buffet</cp:lastModifiedBy>
  <cp:revision>10</cp:revision>
  <dcterms:created xsi:type="dcterms:W3CDTF">2019-03-29T20:37:24Z</dcterms:created>
  <dcterms:modified xsi:type="dcterms:W3CDTF">2019-03-31T16:18:29Z</dcterms:modified>
</cp:coreProperties>
</file>

<file path=docProps/thumbnail.jpeg>
</file>